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51F97-C38F-4798-BC76-C059B70199F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C4331-DC69-4372-AB09-75ACD66B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4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4331-DC69-4372-AB09-75ACD66B0C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4331-DC69-4372-AB09-75ACD66B0C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07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4331-DC69-4372-AB09-75ACD66B0C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2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C4331-DC69-4372-AB09-75ACD66B0C9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5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C920-9C89-4CBE-912B-71109C3F9547}" type="datetime1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MVLU College, Andheri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E755-4630-4750-BBF1-CDDEA29B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F996C-6759-4799-BC34-555212201FB2}" type="datetime1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MVLU College, Andheri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E755-4630-4750-BBF1-CDDEA29B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6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D9B-DA87-4452-9EDC-83698FA7B1EA}" type="datetime1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MVLU College, Andheri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E755-4630-4750-BBF1-CDDEA29B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56CAA-90B6-49C7-AEE2-D5D20C2B12CC}" type="datetime1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MVLU College, Andheri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E755-4630-4750-BBF1-CDDEA29B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7B4B-3FD8-469F-867D-F704D9834452}" type="datetime1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MVLU College, Andheri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E755-4630-4750-BBF1-CDDEA29B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3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AD647-2288-4659-AFBF-99DCB207D019}" type="datetime1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MVLU College, Andheri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E755-4630-4750-BBF1-CDDEA29B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0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C886-0900-418C-8613-18EFE8FB96E5}" type="datetime1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MVLU College, Andheri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E755-4630-4750-BBF1-CDDEA29B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7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6722-5E13-4B76-9EC0-B06E549C714B}" type="datetime1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MVLU College, Andheri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E755-4630-4750-BBF1-CDDEA29B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0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31E1-13BF-4A4F-AF65-F0E4D98F11BC}" type="datetime1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MVLU College, Andheri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E755-4630-4750-BBF1-CDDEA29B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5FC93-D839-4D43-8817-C2BB6616B09C}" type="datetime1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MVLU College, Andheri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E755-4630-4750-BBF1-CDDEA29B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5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18F9-8635-42C9-AAD2-AFC5EED62752}" type="datetime1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MVLU College, Andheri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2E755-4630-4750-BBF1-CDDEA29B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7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0EB04-FB40-4A12-A5F6-B2592A86A55D}" type="datetime1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MVLU College, Andheri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2E755-4630-4750-BBF1-CDDEA29B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2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28194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Mumbai University </a:t>
            </a:r>
            <a:r>
              <a:rPr lang="en-US" dirty="0" smtClean="0">
                <a:solidFill>
                  <a:srgbClr val="FF0000"/>
                </a:solidFill>
              </a:rPr>
              <a:t>                   Pre-Admission Online Registration </a:t>
            </a:r>
            <a:r>
              <a:rPr lang="en-US" dirty="0">
                <a:solidFill>
                  <a:srgbClr val="FF0000"/>
                </a:solidFill>
              </a:rPr>
              <a:t>Process for Student: </a:t>
            </a:r>
            <a:r>
              <a:rPr lang="en-US" dirty="0" smtClean="0">
                <a:solidFill>
                  <a:srgbClr val="FF0000"/>
                </a:solidFill>
              </a:rPr>
              <a:t>Tutorial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562600"/>
            <a:ext cx="44196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483927"/>
            <a:ext cx="2409702" cy="221673"/>
          </a:xfrm>
        </p:spPr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MVLU College, </a:t>
            </a:r>
            <a:r>
              <a:rPr lang="en-US" sz="1400" b="1" dirty="0" err="1" smtClean="0">
                <a:solidFill>
                  <a:srgbClr val="FF0000"/>
                </a:solidFill>
              </a:rPr>
              <a:t>Andheri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Pre-Admission online application process</a:t>
            </a:r>
            <a:endParaRPr lang="en-US" sz="3200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229600" cy="4953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29400" y="6356350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182098" y="5275496"/>
            <a:ext cx="1114301" cy="762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707086" y="5628904"/>
            <a:ext cx="475012" cy="275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0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Enter Personal Details Process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553200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8" r="1299" b="4554"/>
          <a:stretch/>
        </p:blipFill>
        <p:spPr bwMode="auto">
          <a:xfrm>
            <a:off x="304799" y="457199"/>
            <a:ext cx="8613570" cy="600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0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Enter Personal Details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9400" y="6492875"/>
            <a:ext cx="2895600" cy="365125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2" t="11221" r="829" b="7601"/>
          <a:stretch/>
        </p:blipFill>
        <p:spPr bwMode="auto">
          <a:xfrm>
            <a:off x="76199" y="676894"/>
            <a:ext cx="8915401" cy="587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905000" y="6172200"/>
            <a:ext cx="1447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52800" y="6438900"/>
            <a:ext cx="76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Address Details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9400" y="6569075"/>
            <a:ext cx="2895600" cy="365125"/>
          </a:xfrm>
        </p:spPr>
        <p:txBody>
          <a:bodyPr/>
          <a:lstStyle/>
          <a:p>
            <a:r>
              <a:rPr lang="en-US" smtClean="0"/>
              <a:t>MVLU College, Andheri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5" r="2251" b="5248"/>
          <a:stretch/>
        </p:blipFill>
        <p:spPr bwMode="auto">
          <a:xfrm>
            <a:off x="304800" y="457200"/>
            <a:ext cx="8655132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743200" y="6090062"/>
            <a:ext cx="1271649" cy="539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14849" y="6359731"/>
            <a:ext cx="861951" cy="1172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0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792"/>
            <a:ext cx="8229600" cy="600694"/>
          </a:xfrm>
        </p:spPr>
        <p:txBody>
          <a:bodyPr>
            <a:normAutofit/>
          </a:bodyPr>
          <a:lstStyle/>
          <a:p>
            <a:r>
              <a:rPr lang="en-US" sz="3200" dirty="0"/>
              <a:t>Enter Educational Details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81800" y="6492875"/>
            <a:ext cx="2895600" cy="365125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pic>
        <p:nvPicPr>
          <p:cNvPr id="9" name="Content Placeholder 8" descr="Education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t="12314"/>
          <a:stretch/>
        </p:blipFill>
        <p:spPr>
          <a:xfrm>
            <a:off x="99950" y="609600"/>
            <a:ext cx="8884722" cy="5715000"/>
          </a:xfrm>
        </p:spPr>
      </p:pic>
      <p:sp>
        <p:nvSpPr>
          <p:cNvPr id="12" name="Oval 11"/>
          <p:cNvSpPr/>
          <p:nvPr/>
        </p:nvSpPr>
        <p:spPr>
          <a:xfrm>
            <a:off x="76200" y="3352800"/>
            <a:ext cx="1538844" cy="117169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add SSC details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66800" y="3048000"/>
            <a:ext cx="6858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Enter the details of S.S.C Examination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5" name="Content Placeholder 4" descr="SSC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5"/>
          <a:stretch/>
        </p:blipFill>
        <p:spPr>
          <a:xfrm>
            <a:off x="304800" y="762000"/>
            <a:ext cx="8686800" cy="5715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9400" y="6492875"/>
            <a:ext cx="2895600" cy="365125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10296" y="5317573"/>
            <a:ext cx="1728074" cy="573578"/>
          </a:xfrm>
          <a:custGeom>
            <a:avLst/>
            <a:gdLst>
              <a:gd name="connsiteX0" fmla="*/ 0 w 1447800"/>
              <a:gd name="connsiteY0" fmla="*/ 88902 h 533400"/>
              <a:gd name="connsiteX1" fmla="*/ 88902 w 1447800"/>
              <a:gd name="connsiteY1" fmla="*/ 0 h 533400"/>
              <a:gd name="connsiteX2" fmla="*/ 1358898 w 1447800"/>
              <a:gd name="connsiteY2" fmla="*/ 0 h 533400"/>
              <a:gd name="connsiteX3" fmla="*/ 1447800 w 1447800"/>
              <a:gd name="connsiteY3" fmla="*/ 88902 h 533400"/>
              <a:gd name="connsiteX4" fmla="*/ 1447800 w 1447800"/>
              <a:gd name="connsiteY4" fmla="*/ 444498 h 533400"/>
              <a:gd name="connsiteX5" fmla="*/ 1358898 w 1447800"/>
              <a:gd name="connsiteY5" fmla="*/ 533400 h 533400"/>
              <a:gd name="connsiteX6" fmla="*/ 88902 w 1447800"/>
              <a:gd name="connsiteY6" fmla="*/ 533400 h 533400"/>
              <a:gd name="connsiteX7" fmla="*/ 0 w 1447800"/>
              <a:gd name="connsiteY7" fmla="*/ 444498 h 533400"/>
              <a:gd name="connsiteX8" fmla="*/ 0 w 1447800"/>
              <a:gd name="connsiteY8" fmla="*/ 88902 h 533400"/>
              <a:gd name="connsiteX0" fmla="*/ 0 w 2185274"/>
              <a:gd name="connsiteY0" fmla="*/ 129080 h 573578"/>
              <a:gd name="connsiteX1" fmla="*/ 88902 w 2185274"/>
              <a:gd name="connsiteY1" fmla="*/ 40178 h 573578"/>
              <a:gd name="connsiteX2" fmla="*/ 1358898 w 2185274"/>
              <a:gd name="connsiteY2" fmla="*/ 40178 h 573578"/>
              <a:gd name="connsiteX3" fmla="*/ 2185060 w 2185274"/>
              <a:gd name="connsiteY3" fmla="*/ 2573 h 573578"/>
              <a:gd name="connsiteX4" fmla="*/ 1447800 w 2185274"/>
              <a:gd name="connsiteY4" fmla="*/ 129080 h 573578"/>
              <a:gd name="connsiteX5" fmla="*/ 1447800 w 2185274"/>
              <a:gd name="connsiteY5" fmla="*/ 484676 h 573578"/>
              <a:gd name="connsiteX6" fmla="*/ 1358898 w 2185274"/>
              <a:gd name="connsiteY6" fmla="*/ 573578 h 573578"/>
              <a:gd name="connsiteX7" fmla="*/ 88902 w 2185274"/>
              <a:gd name="connsiteY7" fmla="*/ 573578 h 573578"/>
              <a:gd name="connsiteX8" fmla="*/ 0 w 2185274"/>
              <a:gd name="connsiteY8" fmla="*/ 484676 h 573578"/>
              <a:gd name="connsiteX9" fmla="*/ 0 w 2185274"/>
              <a:gd name="connsiteY9" fmla="*/ 129080 h 57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5274" h="573578">
                <a:moveTo>
                  <a:pt x="0" y="129080"/>
                </a:moveTo>
                <a:cubicBezTo>
                  <a:pt x="0" y="79981"/>
                  <a:pt x="39803" y="40178"/>
                  <a:pt x="88902" y="40178"/>
                </a:cubicBezTo>
                <a:lnTo>
                  <a:pt x="1358898" y="40178"/>
                </a:lnTo>
                <a:cubicBezTo>
                  <a:pt x="1579608" y="41827"/>
                  <a:pt x="2170243" y="-12244"/>
                  <a:pt x="2185060" y="2573"/>
                </a:cubicBezTo>
                <a:cubicBezTo>
                  <a:pt x="2199877" y="17390"/>
                  <a:pt x="1442027" y="56646"/>
                  <a:pt x="1447800" y="129080"/>
                </a:cubicBezTo>
                <a:lnTo>
                  <a:pt x="1447800" y="484676"/>
                </a:lnTo>
                <a:cubicBezTo>
                  <a:pt x="1447800" y="533775"/>
                  <a:pt x="1407997" y="573578"/>
                  <a:pt x="1358898" y="573578"/>
                </a:cubicBezTo>
                <a:lnTo>
                  <a:pt x="88902" y="573578"/>
                </a:lnTo>
                <a:cubicBezTo>
                  <a:pt x="39803" y="573578"/>
                  <a:pt x="0" y="533775"/>
                  <a:pt x="0" y="484676"/>
                </a:cubicBezTo>
                <a:lnTo>
                  <a:pt x="0" y="12908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   Click </a:t>
            </a:r>
          </a:p>
          <a:p>
            <a:r>
              <a:rPr lang="en-US" dirty="0" smtClean="0"/>
              <a:t>    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7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Enter Educational Details </a:t>
            </a:r>
          </a:p>
        </p:txBody>
      </p:sp>
      <p:pic>
        <p:nvPicPr>
          <p:cNvPr id="5" name="Content Placeholder 4" descr="Education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b="-820"/>
          <a:stretch/>
        </p:blipFill>
        <p:spPr>
          <a:xfrm>
            <a:off x="304800" y="533400"/>
            <a:ext cx="8686800" cy="6019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492875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4149422"/>
            <a:ext cx="1500250" cy="1336978"/>
          </a:xfrm>
          <a:custGeom>
            <a:avLst/>
            <a:gdLst>
              <a:gd name="connsiteX0" fmla="*/ 0 w 914400"/>
              <a:gd name="connsiteY0" fmla="*/ 152403 h 914400"/>
              <a:gd name="connsiteX1" fmla="*/ 152403 w 914400"/>
              <a:gd name="connsiteY1" fmla="*/ 0 h 914400"/>
              <a:gd name="connsiteX2" fmla="*/ 761997 w 914400"/>
              <a:gd name="connsiteY2" fmla="*/ 0 h 914400"/>
              <a:gd name="connsiteX3" fmla="*/ 914400 w 914400"/>
              <a:gd name="connsiteY3" fmla="*/ 152403 h 914400"/>
              <a:gd name="connsiteX4" fmla="*/ 914400 w 914400"/>
              <a:gd name="connsiteY4" fmla="*/ 761997 h 914400"/>
              <a:gd name="connsiteX5" fmla="*/ 761997 w 914400"/>
              <a:gd name="connsiteY5" fmla="*/ 914400 h 914400"/>
              <a:gd name="connsiteX6" fmla="*/ 152403 w 914400"/>
              <a:gd name="connsiteY6" fmla="*/ 914400 h 914400"/>
              <a:gd name="connsiteX7" fmla="*/ 0 w 914400"/>
              <a:gd name="connsiteY7" fmla="*/ 761997 h 914400"/>
              <a:gd name="connsiteX8" fmla="*/ 0 w 914400"/>
              <a:gd name="connsiteY8" fmla="*/ 152403 h 914400"/>
              <a:gd name="connsiteX0" fmla="*/ 0 w 1423424"/>
              <a:gd name="connsiteY0" fmla="*/ 235531 h 997528"/>
              <a:gd name="connsiteX1" fmla="*/ 152403 w 1423424"/>
              <a:gd name="connsiteY1" fmla="*/ 83128 h 997528"/>
              <a:gd name="connsiteX2" fmla="*/ 1415140 w 1423424"/>
              <a:gd name="connsiteY2" fmla="*/ 0 h 997528"/>
              <a:gd name="connsiteX3" fmla="*/ 914400 w 1423424"/>
              <a:gd name="connsiteY3" fmla="*/ 235531 h 997528"/>
              <a:gd name="connsiteX4" fmla="*/ 914400 w 1423424"/>
              <a:gd name="connsiteY4" fmla="*/ 845125 h 997528"/>
              <a:gd name="connsiteX5" fmla="*/ 761997 w 1423424"/>
              <a:gd name="connsiteY5" fmla="*/ 997528 h 997528"/>
              <a:gd name="connsiteX6" fmla="*/ 152403 w 1423424"/>
              <a:gd name="connsiteY6" fmla="*/ 997528 h 997528"/>
              <a:gd name="connsiteX7" fmla="*/ 0 w 1423424"/>
              <a:gd name="connsiteY7" fmla="*/ 845125 h 997528"/>
              <a:gd name="connsiteX8" fmla="*/ 0 w 1423424"/>
              <a:gd name="connsiteY8" fmla="*/ 235531 h 99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3424" h="997528">
                <a:moveTo>
                  <a:pt x="0" y="235531"/>
                </a:moveTo>
                <a:cubicBezTo>
                  <a:pt x="0" y="151361"/>
                  <a:pt x="68233" y="83128"/>
                  <a:pt x="152403" y="83128"/>
                </a:cubicBezTo>
                <a:cubicBezTo>
                  <a:pt x="355601" y="83128"/>
                  <a:pt x="1211942" y="0"/>
                  <a:pt x="1415140" y="0"/>
                </a:cubicBezTo>
                <a:cubicBezTo>
                  <a:pt x="1499310" y="0"/>
                  <a:pt x="914400" y="151361"/>
                  <a:pt x="914400" y="235531"/>
                </a:cubicBezTo>
                <a:lnTo>
                  <a:pt x="914400" y="845125"/>
                </a:lnTo>
                <a:cubicBezTo>
                  <a:pt x="914400" y="929295"/>
                  <a:pt x="846167" y="997528"/>
                  <a:pt x="761997" y="997528"/>
                </a:cubicBezTo>
                <a:lnTo>
                  <a:pt x="152403" y="997528"/>
                </a:lnTo>
                <a:cubicBezTo>
                  <a:pt x="68233" y="997528"/>
                  <a:pt x="0" y="929295"/>
                  <a:pt x="0" y="845125"/>
                </a:cubicBezTo>
                <a:lnTo>
                  <a:pt x="0" y="23553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Click here to add HSC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/>
              <a:t>Enter the details of H.S.C Examination </a:t>
            </a:r>
          </a:p>
        </p:txBody>
      </p:sp>
      <p:pic>
        <p:nvPicPr>
          <p:cNvPr id="5" name="Content Placeholder 4" descr="Matric/HSC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9" r="1536" b="4689"/>
          <a:stretch/>
        </p:blipFill>
        <p:spPr>
          <a:xfrm>
            <a:off x="381000" y="762000"/>
            <a:ext cx="8610600" cy="5715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9400" y="6416675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/>
              <a:t>H.S.C Examination Details Saved </a:t>
            </a:r>
          </a:p>
        </p:txBody>
      </p:sp>
      <p:pic>
        <p:nvPicPr>
          <p:cNvPr id="5" name="Content Placeholder 4" descr="Education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5" r="1704" b="5952"/>
          <a:stretch/>
        </p:blipFill>
        <p:spPr>
          <a:xfrm>
            <a:off x="457200" y="685800"/>
            <a:ext cx="8164286" cy="55625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492875"/>
            <a:ext cx="2895600" cy="365125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72200" y="5334000"/>
            <a:ext cx="1371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proceed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410200" y="5791200"/>
            <a:ext cx="7620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1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Enter Reservation Details</a:t>
            </a:r>
          </a:p>
        </p:txBody>
      </p:sp>
      <p:pic>
        <p:nvPicPr>
          <p:cNvPr id="5" name="Content Placeholder 4" descr="Reservation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8" r="3272" b="5477"/>
          <a:stretch/>
        </p:blipFill>
        <p:spPr>
          <a:xfrm>
            <a:off x="457199" y="685799"/>
            <a:ext cx="8461169" cy="581000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492875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14600" y="5943600"/>
            <a:ext cx="1524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38600" y="6324600"/>
            <a:ext cx="9906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9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03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Visit on mum.digitaluniverisity.ac &amp; Click on Pre-Admission Online Registration for AY </a:t>
            </a:r>
            <a:r>
              <a:rPr lang="en-US" sz="2800" dirty="0" smtClean="0"/>
              <a:t>2021-22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15000" y="6477000"/>
            <a:ext cx="3124200" cy="380999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7" r="10686" b="28434"/>
          <a:stretch/>
        </p:blipFill>
        <p:spPr bwMode="auto">
          <a:xfrm>
            <a:off x="979714" y="1295400"/>
            <a:ext cx="740228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6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Photo &amp; Sign Upload Process</a:t>
            </a:r>
          </a:p>
        </p:txBody>
      </p:sp>
      <p:pic>
        <p:nvPicPr>
          <p:cNvPr id="5" name="Content Placeholder 4" descr="Upload Photograph and Signature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t="13185" r="1853" b="-263"/>
          <a:stretch/>
        </p:blipFill>
        <p:spPr>
          <a:xfrm>
            <a:off x="843148" y="707097"/>
            <a:ext cx="7386452" cy="576990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492875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2133600" y="3276600"/>
            <a:ext cx="1905000" cy="1093519"/>
          </a:xfrm>
          <a:custGeom>
            <a:avLst/>
            <a:gdLst>
              <a:gd name="connsiteX0" fmla="*/ 0 w 1752600"/>
              <a:gd name="connsiteY0" fmla="*/ 0 h 685800"/>
              <a:gd name="connsiteX1" fmla="*/ 1638298 w 1752600"/>
              <a:gd name="connsiteY1" fmla="*/ 0 h 685800"/>
              <a:gd name="connsiteX2" fmla="*/ 1752600 w 1752600"/>
              <a:gd name="connsiteY2" fmla="*/ 114302 h 685800"/>
              <a:gd name="connsiteX3" fmla="*/ 1752600 w 1752600"/>
              <a:gd name="connsiteY3" fmla="*/ 685800 h 685800"/>
              <a:gd name="connsiteX4" fmla="*/ 0 w 1752600"/>
              <a:gd name="connsiteY4" fmla="*/ 685800 h 685800"/>
              <a:gd name="connsiteX5" fmla="*/ 0 w 1752600"/>
              <a:gd name="connsiteY5" fmla="*/ 0 h 685800"/>
              <a:gd name="connsiteX0" fmla="*/ 0 w 1829349"/>
              <a:gd name="connsiteY0" fmla="*/ 262780 h 948580"/>
              <a:gd name="connsiteX1" fmla="*/ 1638298 w 1829349"/>
              <a:gd name="connsiteY1" fmla="*/ 262780 h 948580"/>
              <a:gd name="connsiteX2" fmla="*/ 1752600 w 1829349"/>
              <a:gd name="connsiteY2" fmla="*/ 377082 h 948580"/>
              <a:gd name="connsiteX3" fmla="*/ 1752600 w 1829349"/>
              <a:gd name="connsiteY3" fmla="*/ 948580 h 948580"/>
              <a:gd name="connsiteX4" fmla="*/ 0 w 1829349"/>
              <a:gd name="connsiteY4" fmla="*/ 948580 h 948580"/>
              <a:gd name="connsiteX5" fmla="*/ 0 w 1829349"/>
              <a:gd name="connsiteY5" fmla="*/ 262780 h 94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9349" h="948580">
                <a:moveTo>
                  <a:pt x="0" y="262780"/>
                </a:moveTo>
                <a:lnTo>
                  <a:pt x="1638298" y="262780"/>
                </a:lnTo>
                <a:cubicBezTo>
                  <a:pt x="1701425" y="262780"/>
                  <a:pt x="1954481" y="-398564"/>
                  <a:pt x="1752600" y="377082"/>
                </a:cubicBezTo>
                <a:lnTo>
                  <a:pt x="1752600" y="948580"/>
                </a:lnTo>
                <a:lnTo>
                  <a:pt x="0" y="948580"/>
                </a:lnTo>
                <a:lnTo>
                  <a:pt x="0" y="26278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Browse the photo image</a:t>
            </a:r>
          </a:p>
        </p:txBody>
      </p:sp>
    </p:spTree>
    <p:extLst>
      <p:ext uri="{BB962C8B-B14F-4D97-AF65-F5344CB8AC3E}">
        <p14:creationId xmlns:p14="http://schemas.microsoft.com/office/powerpoint/2010/main" val="4818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Photo upload process</a:t>
            </a:r>
            <a:endParaRPr lang="en-US" sz="3200" dirty="0"/>
          </a:p>
        </p:txBody>
      </p:sp>
      <p:pic>
        <p:nvPicPr>
          <p:cNvPr id="5" name="Content Placeholder 4" descr="Upload Photograph and Signature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19485" r="632" b="9412"/>
          <a:stretch/>
        </p:blipFill>
        <p:spPr>
          <a:xfrm>
            <a:off x="356260" y="990600"/>
            <a:ext cx="8406739" cy="4953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0" y="6416675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3962400"/>
            <a:ext cx="1600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Crop the image and click on upload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Signature upload process</a:t>
            </a:r>
            <a:endParaRPr lang="en-US" sz="3200" dirty="0"/>
          </a:p>
        </p:txBody>
      </p:sp>
      <p:pic>
        <p:nvPicPr>
          <p:cNvPr id="5" name="Content Placeholder 4" descr="Upload Photograph and Signature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6" r="1694"/>
          <a:stretch/>
        </p:blipFill>
        <p:spPr>
          <a:xfrm>
            <a:off x="152400" y="914400"/>
            <a:ext cx="8382000" cy="5410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492875"/>
            <a:ext cx="2895600" cy="365125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962400"/>
            <a:ext cx="1981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signature and browse the sign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Signature upload process</a:t>
            </a:r>
          </a:p>
        </p:txBody>
      </p:sp>
      <p:pic>
        <p:nvPicPr>
          <p:cNvPr id="5" name="Content Placeholder 4" descr="Upload Photograph and Signature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7" y="914400"/>
            <a:ext cx="7571303" cy="540327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9400" y="6416675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3962400"/>
            <a:ext cx="152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Crop the image and click on upload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0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Photo &amp; Signature process completed</a:t>
            </a:r>
            <a:endParaRPr lang="en-US" sz="3200" dirty="0"/>
          </a:p>
        </p:txBody>
      </p:sp>
      <p:pic>
        <p:nvPicPr>
          <p:cNvPr id="5" name="Content Placeholder 4" descr="Upload Photograph and Signature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3"/>
          <a:stretch/>
        </p:blipFill>
        <p:spPr>
          <a:xfrm>
            <a:off x="609600" y="1066800"/>
            <a:ext cx="8305799" cy="5334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416675"/>
            <a:ext cx="2895600" cy="365125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029200" y="4343400"/>
            <a:ext cx="1371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proceed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6" idx="6"/>
          </p:cNvCxnSpPr>
          <p:nvPr/>
        </p:nvCxnSpPr>
        <p:spPr>
          <a:xfrm>
            <a:off x="6400800" y="4800600"/>
            <a:ext cx="838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4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6635"/>
          </a:xfrm>
        </p:spPr>
        <p:txBody>
          <a:bodyPr>
            <a:noAutofit/>
          </a:bodyPr>
          <a:lstStyle/>
          <a:p>
            <a:r>
              <a:rPr lang="en-US" sz="3200" dirty="0" smtClean="0"/>
              <a:t>Enter contact details</a:t>
            </a:r>
            <a:endParaRPr lang="en-US" sz="3200" dirty="0"/>
          </a:p>
        </p:txBody>
      </p:sp>
      <p:pic>
        <p:nvPicPr>
          <p:cNvPr id="5" name="Content Placeholder 4" descr="Contact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/>
          <a:stretch/>
        </p:blipFill>
        <p:spPr>
          <a:xfrm>
            <a:off x="533400" y="914400"/>
            <a:ext cx="8218714" cy="5474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9400" y="6492875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49340" y="4518561"/>
            <a:ext cx="965860" cy="6630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15000" y="4850080"/>
            <a:ext cx="63434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1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837221" cy="1070758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When a profile is completely filled all the profile fields will show 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 </a:t>
            </a:r>
            <a:r>
              <a:rPr lang="en-US" sz="2800" dirty="0"/>
              <a:t>Check Mark” indicating that information is duly filled. </a:t>
            </a:r>
          </a:p>
        </p:txBody>
      </p:sp>
      <p:pic>
        <p:nvPicPr>
          <p:cNvPr id="5" name="Content Placeholder 4" descr="Profile Dashboard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3" r="905"/>
          <a:stretch/>
        </p:blipFill>
        <p:spPr>
          <a:xfrm>
            <a:off x="810697" y="1371600"/>
            <a:ext cx="7454529" cy="5029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492875"/>
            <a:ext cx="2895600" cy="365125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077200" y="5562600"/>
            <a:ext cx="990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6" idx="2"/>
          </p:cNvCxnSpPr>
          <p:nvPr/>
        </p:nvCxnSpPr>
        <p:spPr>
          <a:xfrm flipH="1">
            <a:off x="7620000" y="5867400"/>
            <a:ext cx="457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5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79"/>
            <a:ext cx="8229600" cy="455221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Confirmation of profile</a:t>
            </a:r>
            <a:endParaRPr lang="en-US" sz="3200" dirty="0"/>
          </a:p>
        </p:txBody>
      </p:sp>
      <p:pic>
        <p:nvPicPr>
          <p:cNvPr id="5" name="Content Placeholder 4" descr="Confirm Profile Details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3"/>
          <a:stretch/>
        </p:blipFill>
        <p:spPr>
          <a:xfrm>
            <a:off x="381000" y="609600"/>
            <a:ext cx="8411687" cy="5867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492875"/>
            <a:ext cx="2895600" cy="365125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410200"/>
            <a:ext cx="2362200" cy="99060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all the detail before confirm profile then click here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95600" y="6038602"/>
            <a:ext cx="762000" cy="2097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51216" y="914400"/>
            <a:ext cx="1563584" cy="5848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edit profile, click here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990600" y="1206830"/>
            <a:ext cx="1560616" cy="885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6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Course Selection Process </a:t>
            </a:r>
          </a:p>
        </p:txBody>
      </p:sp>
      <p:pic>
        <p:nvPicPr>
          <p:cNvPr id="5" name="Content Placeholder 4" descr="Apply Online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4"/>
          <a:stretch/>
        </p:blipFill>
        <p:spPr>
          <a:xfrm>
            <a:off x="76200" y="609600"/>
            <a:ext cx="8834722" cy="5943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492875"/>
            <a:ext cx="2895600" cy="365125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8925" y="4800599"/>
            <a:ext cx="1231075" cy="1371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apply in Computer Science course click here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76600" y="1143000"/>
            <a:ext cx="28194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 computer science course type comp in find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86300" y="1676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429000" y="1676400"/>
            <a:ext cx="125730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671460" y="5522026"/>
            <a:ext cx="463137" cy="2018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>
            <a:off x="1978766" y="5562600"/>
            <a:ext cx="154834" cy="4572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4305300" y="5562600"/>
            <a:ext cx="266700" cy="381000"/>
          </a:xfrm>
          <a:prstGeom prst="rightBrace">
            <a:avLst>
              <a:gd name="adj1" fmla="val 8333"/>
              <a:gd name="adj2" fmla="val 5808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8600"/>
          </a:xfrm>
        </p:spPr>
        <p:txBody>
          <a:bodyPr>
            <a:noAutofit/>
          </a:bodyPr>
          <a:lstStyle/>
          <a:p>
            <a:r>
              <a:rPr lang="en-US" sz="3200" dirty="0"/>
              <a:t>Eligibility Criteria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9400" y="6492875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Apply Online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8" b="1574"/>
          <a:stretch/>
        </p:blipFill>
        <p:spPr>
          <a:xfrm>
            <a:off x="332509" y="533400"/>
            <a:ext cx="8506691" cy="5867400"/>
          </a:xfrm>
          <a:ln w="57150"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6629400" y="4419600"/>
            <a:ext cx="1066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8" idx="2"/>
          </p:cNvCxnSpPr>
          <p:nvPr/>
        </p:nvCxnSpPr>
        <p:spPr>
          <a:xfrm>
            <a:off x="6629400" y="46863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2"/>
          </p:cNvCxnSpPr>
          <p:nvPr/>
        </p:nvCxnSpPr>
        <p:spPr>
          <a:xfrm flipH="1" flipV="1">
            <a:off x="6019800" y="4572000"/>
            <a:ext cx="609600" cy="1143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7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8876"/>
          </a:xfrm>
        </p:spPr>
        <p:txBody>
          <a:bodyPr>
            <a:normAutofit/>
          </a:bodyPr>
          <a:lstStyle/>
          <a:p>
            <a:r>
              <a:rPr lang="en-US" sz="3200" dirty="0"/>
              <a:t>Registration Process for Login Details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0" y="3591681"/>
            <a:ext cx="28579" cy="54300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67400" y="6553200"/>
            <a:ext cx="4542312" cy="283027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4" y="914400"/>
            <a:ext cx="7725311" cy="570411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15000" y="5987143"/>
            <a:ext cx="2569028" cy="48985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Click on Register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454029" y="6232071"/>
            <a:ext cx="1184771" cy="9252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5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 dirty="0"/>
              <a:t>Select Last Qualifying Exam</a:t>
            </a:r>
          </a:p>
        </p:txBody>
      </p:sp>
      <p:pic>
        <p:nvPicPr>
          <p:cNvPr id="5" name="Content Placeholder 4" descr="Last Qualifying Exam / शेवटची पात्रता परीक्षा निवडा.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 t="12135" b="2853"/>
          <a:stretch/>
        </p:blipFill>
        <p:spPr>
          <a:xfrm>
            <a:off x="304801" y="762000"/>
            <a:ext cx="8458199" cy="5715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492875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810000"/>
            <a:ext cx="9144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Select HSC/12th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5791200" y="5562600"/>
            <a:ext cx="1219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34000" y="5905500"/>
            <a:ext cx="457200" cy="190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2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College Selection Process </a:t>
            </a:r>
          </a:p>
        </p:txBody>
      </p:sp>
      <p:pic>
        <p:nvPicPr>
          <p:cNvPr id="5" name="Content Placeholder 4" descr="College List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8"/>
          <a:stretch/>
        </p:blipFill>
        <p:spPr>
          <a:xfrm>
            <a:off x="381000" y="533400"/>
            <a:ext cx="8458199" cy="5943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492875"/>
            <a:ext cx="2895600" cy="365125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800104"/>
            <a:ext cx="1905000" cy="6194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MVLU college type 199 in find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62200" y="4038600"/>
            <a:ext cx="838200" cy="71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620000" y="5410200"/>
            <a:ext cx="1143000" cy="6096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0"/>
          </p:cNvCxnSpPr>
          <p:nvPr/>
        </p:nvCxnSpPr>
        <p:spPr>
          <a:xfrm flipV="1">
            <a:off x="8191500" y="4953000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Autofit/>
          </a:bodyPr>
          <a:lstStyle/>
          <a:p>
            <a:r>
              <a:rPr lang="en-US" sz="3200" dirty="0"/>
              <a:t>Paper Selection Process </a:t>
            </a:r>
            <a:r>
              <a:rPr lang="en-US" sz="3200" dirty="0" smtClean="0"/>
              <a:t>SEM I</a:t>
            </a:r>
            <a:endParaRPr lang="en-US" sz="3200" dirty="0"/>
          </a:p>
        </p:txBody>
      </p:sp>
      <p:pic>
        <p:nvPicPr>
          <p:cNvPr id="5" name="Content Placeholder 4" descr="Course List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8"/>
          <a:stretch/>
        </p:blipFill>
        <p:spPr>
          <a:xfrm>
            <a:off x="381000" y="685800"/>
            <a:ext cx="8458199" cy="5791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553200"/>
            <a:ext cx="2895600" cy="365125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0" y="5638800"/>
            <a:ext cx="990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34000" y="5867400"/>
            <a:ext cx="7620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3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Paper Selection Process </a:t>
            </a:r>
          </a:p>
        </p:txBody>
      </p:sp>
      <p:pic>
        <p:nvPicPr>
          <p:cNvPr id="5" name="Content Placeholder 4" descr="Course Summary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7" b="1542"/>
          <a:stretch/>
        </p:blipFill>
        <p:spPr>
          <a:xfrm>
            <a:off x="533400" y="685800"/>
            <a:ext cx="8381999" cy="57911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81800" y="6492875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33800" y="5638800"/>
            <a:ext cx="990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71800" y="5867400"/>
            <a:ext cx="76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2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Paper Selection Process </a:t>
            </a:r>
            <a:r>
              <a:rPr lang="en-US" sz="3200" dirty="0" smtClean="0"/>
              <a:t>SEM II</a:t>
            </a:r>
            <a:endParaRPr lang="en-US" sz="3200" dirty="0"/>
          </a:p>
        </p:txBody>
      </p:sp>
      <p:pic>
        <p:nvPicPr>
          <p:cNvPr id="5" name="Content Placeholder 4" descr="Course List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5" r="1536" b="2329"/>
          <a:stretch/>
        </p:blipFill>
        <p:spPr>
          <a:xfrm>
            <a:off x="381000" y="609600"/>
            <a:ext cx="8534400" cy="5715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9400" y="6492875"/>
            <a:ext cx="2895600" cy="365125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72200" y="5562600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562600" y="5867400"/>
            <a:ext cx="6096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Paper Selection Process completed</a:t>
            </a:r>
          </a:p>
        </p:txBody>
      </p:sp>
      <p:pic>
        <p:nvPicPr>
          <p:cNvPr id="5" name="Content Placeholder 4" descr="Course Summary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t="8987" r="2010" b="-1"/>
          <a:stretch/>
        </p:blipFill>
        <p:spPr>
          <a:xfrm>
            <a:off x="237506" y="533400"/>
            <a:ext cx="8677894" cy="5867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416675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19800" y="5867400"/>
            <a:ext cx="990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410200" y="6096000"/>
            <a:ext cx="609600" cy="76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4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Document Submitting Selection Process</a:t>
            </a:r>
          </a:p>
        </p:txBody>
      </p:sp>
      <p:pic>
        <p:nvPicPr>
          <p:cNvPr id="5" name="Content Placeholder 4" descr="Document Names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" t="8987" r="-1"/>
          <a:stretch/>
        </p:blipFill>
        <p:spPr>
          <a:xfrm>
            <a:off x="533400" y="609600"/>
            <a:ext cx="8305800" cy="5791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9400" y="6416675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Documents/Certificates uploading process</a:t>
            </a:r>
            <a:endParaRPr lang="en-US" sz="2400" dirty="0"/>
          </a:p>
        </p:txBody>
      </p:sp>
      <p:pic>
        <p:nvPicPr>
          <p:cNvPr id="5" name="Content Placeholder 4" descr="Document Names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7" b="6001"/>
          <a:stretch/>
        </p:blipFill>
        <p:spPr>
          <a:xfrm>
            <a:off x="266700" y="762000"/>
            <a:ext cx="8610600" cy="5638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9400" y="6492875"/>
            <a:ext cx="2895600" cy="365125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5029200"/>
            <a:ext cx="2590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Upload all documents then click on proceed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67200" y="5257800"/>
            <a:ext cx="7620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8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Print application form process</a:t>
            </a:r>
            <a:endParaRPr lang="en-US" sz="3200" dirty="0"/>
          </a:p>
        </p:txBody>
      </p:sp>
      <p:pic>
        <p:nvPicPr>
          <p:cNvPr id="5" name="Content Placeholder 4" descr="ApplicationComplete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1" t="9249" r="631" b="6297"/>
          <a:stretch/>
        </p:blipFill>
        <p:spPr>
          <a:xfrm>
            <a:off x="228600" y="685800"/>
            <a:ext cx="8762999" cy="5791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492875"/>
            <a:ext cx="2895600" cy="365125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86600" y="5334000"/>
            <a:ext cx="1066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588332" y="4821382"/>
            <a:ext cx="31668" cy="51261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0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/>
              <a:t>Print e-</a:t>
            </a:r>
            <a:r>
              <a:rPr lang="en-US" sz="3200" dirty="0" err="1"/>
              <a:t>Suvidha</a:t>
            </a:r>
            <a:r>
              <a:rPr lang="en-US" sz="3200" dirty="0"/>
              <a:t> Ticket</a:t>
            </a:r>
          </a:p>
        </p:txBody>
      </p:sp>
      <p:pic>
        <p:nvPicPr>
          <p:cNvPr id="5" name="Content Placeholder 4" descr="Welcome Kit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 t="8724"/>
          <a:stretch/>
        </p:blipFill>
        <p:spPr>
          <a:xfrm>
            <a:off x="304800" y="762000"/>
            <a:ext cx="8534400" cy="5486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492875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MVLU College, Andheri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400800" y="3581400"/>
            <a:ext cx="1447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5715000" y="3886200"/>
            <a:ext cx="685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0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/>
              <a:t>Registration Process for Login Details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0"/>
            <a:ext cx="7924799" cy="57912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MVLU College, Andheri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81600" y="4724400"/>
            <a:ext cx="2590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After Fill the details click on Accept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24600" y="5486400"/>
            <a:ext cx="0" cy="685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5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>
            <a:noAutofit/>
          </a:bodyPr>
          <a:lstStyle/>
          <a:p>
            <a:r>
              <a:rPr lang="en-US" sz="3200" dirty="0"/>
              <a:t>e</a:t>
            </a:r>
            <a:r>
              <a:rPr lang="en-US" sz="3200" dirty="0" smtClean="0"/>
              <a:t>-</a:t>
            </a:r>
            <a:r>
              <a:rPr lang="en-US" sz="3200" dirty="0" err="1" smtClean="0"/>
              <a:t>Suvidha</a:t>
            </a:r>
            <a:r>
              <a:rPr lang="en-US" sz="3200" dirty="0" smtClean="0"/>
              <a:t> Ticket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9400" y="6492875"/>
            <a:ext cx="2895600" cy="365125"/>
          </a:xfrm>
        </p:spPr>
        <p:txBody>
          <a:bodyPr/>
          <a:lstStyle/>
          <a:p>
            <a:r>
              <a:rPr lang="en-US" sz="1400" smtClean="0">
                <a:solidFill>
                  <a:srgbClr val="FF0000"/>
                </a:solidFill>
              </a:rPr>
              <a:t>MVLU College, Andheri</a:t>
            </a:r>
            <a:endParaRPr lang="en-US" sz="1400">
              <a:solidFill>
                <a:srgbClr val="FF0000"/>
              </a:solidFill>
            </a:endParaRPr>
          </a:p>
        </p:txBody>
      </p:sp>
      <p:pic>
        <p:nvPicPr>
          <p:cNvPr id="7" name="Content Placeholder 6" descr="Untitled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85800"/>
            <a:ext cx="8458200" cy="5791200"/>
          </a:xfrm>
        </p:spPr>
      </p:pic>
    </p:spTree>
    <p:extLst>
      <p:ext uri="{BB962C8B-B14F-4D97-AF65-F5344CB8AC3E}">
        <p14:creationId xmlns:p14="http://schemas.microsoft.com/office/powerpoint/2010/main" val="6660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Print or Save </a:t>
            </a:r>
            <a:r>
              <a:rPr lang="en-US" sz="2800" dirty="0"/>
              <a:t>e-</a:t>
            </a:r>
            <a:r>
              <a:rPr lang="en-US" sz="2800" dirty="0" err="1"/>
              <a:t>Suvidha</a:t>
            </a:r>
            <a:r>
              <a:rPr lang="en-US" sz="2800" dirty="0"/>
              <a:t> Ticket for Verification Code</a:t>
            </a:r>
          </a:p>
        </p:txBody>
      </p:sp>
      <p:pic>
        <p:nvPicPr>
          <p:cNvPr id="5" name="Content Placeholder 4" descr="Untitled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416544" cy="5791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492875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43600" y="3657600"/>
            <a:ext cx="1752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 to save as </a:t>
            </a:r>
            <a:r>
              <a:rPr lang="en-US" dirty="0" err="1" smtClean="0"/>
              <a:t>pdf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819900" y="4495800"/>
            <a:ext cx="0" cy="533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2400" dirty="0"/>
              <a:t>After </a:t>
            </a:r>
            <a:r>
              <a:rPr lang="en-US" sz="2400" dirty="0" smtClean="0"/>
              <a:t>Print or Save </a:t>
            </a:r>
            <a:r>
              <a:rPr lang="en-US" sz="2400" dirty="0"/>
              <a:t>Verification Code Available on the e-</a:t>
            </a:r>
            <a:r>
              <a:rPr lang="en-US" sz="2400" dirty="0" err="1"/>
              <a:t>Suvidha</a:t>
            </a:r>
            <a:r>
              <a:rPr lang="en-US" sz="2400" dirty="0"/>
              <a:t> Ticket </a:t>
            </a:r>
          </a:p>
        </p:txBody>
      </p:sp>
      <p:pic>
        <p:nvPicPr>
          <p:cNvPr id="5" name="Content Placeholder 4" descr="Untitled - Google Chrome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458200" cy="5410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9400" y="6553200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086600" y="1981200"/>
            <a:ext cx="1371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Verification code</a:t>
            </a:r>
            <a:endParaRPr lang="en-US" sz="12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81800" y="2171700"/>
            <a:ext cx="304800" cy="114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Print Application form</a:t>
            </a:r>
            <a:endParaRPr lang="en-US" sz="2800" dirty="0"/>
          </a:p>
        </p:txBody>
      </p:sp>
      <p:pic>
        <p:nvPicPr>
          <p:cNvPr id="6" name="Content Placeholder 5" descr="mumoa.digitaluniversity.ac/ApplicationStatus/PrintApplication?PrintCollegeHeader=False&amp;PrintCollegeFooter=False&amp;InstructionLetter=True&amp;LessonForm=True&amp;IsYCMOU=True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 b="-3719"/>
          <a:stretch/>
        </p:blipFill>
        <p:spPr>
          <a:xfrm>
            <a:off x="810697" y="762000"/>
            <a:ext cx="7522605" cy="5715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492875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124200"/>
            <a:ext cx="1143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 or save this form for submit with pre-merit form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Application Status</a:t>
            </a:r>
            <a:endParaRPr lang="en-US" sz="3200" dirty="0"/>
          </a:p>
        </p:txBody>
      </p:sp>
      <p:pic>
        <p:nvPicPr>
          <p:cNvPr id="5" name="Content Placeholder 4" descr="ApplicationComplete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0" b="1410"/>
          <a:stretch/>
        </p:blipFill>
        <p:spPr>
          <a:xfrm>
            <a:off x="810697" y="914400"/>
            <a:ext cx="7522605" cy="52117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9400" y="6477000"/>
            <a:ext cx="2895600" cy="365125"/>
          </a:xfrm>
        </p:spPr>
        <p:txBody>
          <a:bodyPr/>
          <a:lstStyle/>
          <a:p>
            <a:r>
              <a:rPr lang="en-US" dirty="0" smtClean="0"/>
              <a:t>MVLU College, </a:t>
            </a:r>
            <a:r>
              <a:rPr lang="en-US" dirty="0" err="1" smtClean="0"/>
              <a:t>Andheri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Online Application Process Completed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6356350"/>
            <a:ext cx="2895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MVLU College, </a:t>
            </a:r>
            <a:r>
              <a:rPr lang="en-US" sz="1600" b="1" dirty="0" err="1" smtClean="0">
                <a:solidFill>
                  <a:srgbClr val="FF0000"/>
                </a:solidFill>
              </a:rPr>
              <a:t>Andheri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9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/>
              <a:t>Registration Process for Login Details</a:t>
            </a: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838200"/>
            <a:ext cx="8763000" cy="54102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46914" y="5334000"/>
            <a:ext cx="2438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read the instructions, click here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85314" y="5981700"/>
            <a:ext cx="69668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5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/>
              <a:t>Registration Process for Login Details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9600" cy="58674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81800" y="6629400"/>
            <a:ext cx="2895600" cy="228599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239000" y="5715000"/>
            <a:ext cx="1447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Register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81800" y="6019800"/>
            <a:ext cx="457200" cy="3048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6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/>
              <a:t>Registration Process for Login Details</a:t>
            </a: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229600" cy="5334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05600" y="6356350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914400" y="5142016"/>
            <a:ext cx="2819400" cy="10301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User Name and OTP received via SMS type OTP then click on Verify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3800" y="5657108"/>
            <a:ext cx="1143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Confirmation of Registration</a:t>
            </a:r>
            <a:endParaRPr lang="en-US" sz="3200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382000" cy="57912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05600" y="6356350"/>
            <a:ext cx="2895600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54102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Set new password then click here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52800" y="4572000"/>
            <a:ext cx="12192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00400" y="6096000"/>
            <a:ext cx="14478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0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Login </a:t>
            </a:r>
            <a:r>
              <a:rPr lang="en-US" sz="3200" dirty="0"/>
              <a:t>w</a:t>
            </a:r>
            <a:r>
              <a:rPr lang="en-US" sz="3200" dirty="0" smtClean="0"/>
              <a:t>ith change password </a:t>
            </a:r>
            <a:endParaRPr lang="en-US" sz="3200" dirty="0"/>
          </a:p>
        </p:txBody>
      </p:sp>
      <p:pic>
        <p:nvPicPr>
          <p:cNvPr id="10" name="Content Placeholder 9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19397"/>
            <a:ext cx="8000999" cy="57150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76404" y="6356350"/>
            <a:ext cx="3315195" cy="365125"/>
          </a:xfrm>
        </p:spPr>
        <p:txBody>
          <a:bodyPr/>
          <a:lstStyle/>
          <a:p>
            <a:r>
              <a:rPr lang="en-US" sz="1400" dirty="0" smtClean="0">
                <a:solidFill>
                  <a:srgbClr val="FF0000"/>
                </a:solidFill>
              </a:rPr>
              <a:t>MVLU College, </a:t>
            </a:r>
            <a:r>
              <a:rPr lang="en-US" sz="1400" dirty="0" err="1" smtClean="0">
                <a:solidFill>
                  <a:srgbClr val="FF0000"/>
                </a:solidFill>
              </a:rPr>
              <a:t>Andheri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5486400"/>
            <a:ext cx="1454728" cy="1021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11928" y="6248400"/>
            <a:ext cx="526472" cy="25927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0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4494213</TotalTime>
  <Words>573</Words>
  <Application>Microsoft Office PowerPoint</Application>
  <PresentationFormat>On-screen Show (4:3)</PresentationFormat>
  <Paragraphs>136</Paragraphs>
  <Slides>45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Mumbai University                    Pre-Admission Online Registration Process for Student: Tutorial</vt:lpstr>
      <vt:lpstr>Visit on mum.digitaluniverisity.ac &amp; Click on Pre-Admission Online Registration for AY 2021-22</vt:lpstr>
      <vt:lpstr>Registration Process for Login Details</vt:lpstr>
      <vt:lpstr>Registration Process for Login Details</vt:lpstr>
      <vt:lpstr>Registration Process for Login Details</vt:lpstr>
      <vt:lpstr>Registration Process for Login Details</vt:lpstr>
      <vt:lpstr>Registration Process for Login Details</vt:lpstr>
      <vt:lpstr>Confirmation of Registration</vt:lpstr>
      <vt:lpstr>Login with change password </vt:lpstr>
      <vt:lpstr>Pre-Admission online application process</vt:lpstr>
      <vt:lpstr>Enter Personal Details Process </vt:lpstr>
      <vt:lpstr>Enter Personal Details Process </vt:lpstr>
      <vt:lpstr>Address Details</vt:lpstr>
      <vt:lpstr>Enter Educational Details </vt:lpstr>
      <vt:lpstr>Enter the details of S.S.C Examination  </vt:lpstr>
      <vt:lpstr>Enter Educational Details </vt:lpstr>
      <vt:lpstr>Enter the details of H.S.C Examination </vt:lpstr>
      <vt:lpstr>H.S.C Examination Details Saved </vt:lpstr>
      <vt:lpstr>Enter Reservation Details</vt:lpstr>
      <vt:lpstr>Photo &amp; Sign Upload Process</vt:lpstr>
      <vt:lpstr>Photo upload process</vt:lpstr>
      <vt:lpstr>Signature upload process</vt:lpstr>
      <vt:lpstr>Signature upload process</vt:lpstr>
      <vt:lpstr>Photo &amp; Signature process completed</vt:lpstr>
      <vt:lpstr>Enter contact details</vt:lpstr>
      <vt:lpstr>When a profile is completely filled all the profile fields will show a  “ Check Mark” indicating that information is duly filled. </vt:lpstr>
      <vt:lpstr>Confirmation of profile</vt:lpstr>
      <vt:lpstr>Course Selection Process </vt:lpstr>
      <vt:lpstr>Eligibility Criteria </vt:lpstr>
      <vt:lpstr>Select Last Qualifying Exam</vt:lpstr>
      <vt:lpstr>College Selection Process </vt:lpstr>
      <vt:lpstr>Paper Selection Process SEM I</vt:lpstr>
      <vt:lpstr>Paper Selection Process </vt:lpstr>
      <vt:lpstr>Paper Selection Process SEM II</vt:lpstr>
      <vt:lpstr>Paper Selection Process completed</vt:lpstr>
      <vt:lpstr>Document Submitting Selection Process</vt:lpstr>
      <vt:lpstr>Documents/Certificates uploading process</vt:lpstr>
      <vt:lpstr>Print application form process</vt:lpstr>
      <vt:lpstr>Print e-Suvidha Ticket</vt:lpstr>
      <vt:lpstr>e-Suvidha Ticket</vt:lpstr>
      <vt:lpstr>Print or Save e-Suvidha Ticket for Verification Code</vt:lpstr>
      <vt:lpstr>After Print or Save Verification Code Available on the e-Suvidha Ticket </vt:lpstr>
      <vt:lpstr>Print Application form</vt:lpstr>
      <vt:lpstr>Application Status</vt:lpstr>
      <vt:lpstr>Online Application Process Completed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FRIENDS</dc:creator>
  <cp:lastModifiedBy>FRIENDS</cp:lastModifiedBy>
  <cp:revision>76</cp:revision>
  <dcterms:created xsi:type="dcterms:W3CDTF">2011-12-31T18:32:24Z</dcterms:created>
  <dcterms:modified xsi:type="dcterms:W3CDTF">2021-08-05T04:43:19Z</dcterms:modified>
</cp:coreProperties>
</file>